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6510" y="512445"/>
            <a:ext cx="9144000" cy="1586230"/>
          </a:xfrm>
        </p:spPr>
        <p:txBody>
          <a:bodyPr/>
          <a:p>
            <a:r>
              <a:rPr lang="en-US" altLang="zh-CN"/>
              <a:t>IF-6400P</a:t>
            </a:r>
            <a:r>
              <a:rPr lang="zh-CN" altLang="en-US"/>
              <a:t>总线报警主机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55" y="2354263"/>
            <a:ext cx="5647690" cy="3650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7120890" cy="963930"/>
          </a:xfrm>
        </p:spPr>
        <p:txBody>
          <a:bodyPr>
            <a:normAutofit fontScale="90000"/>
          </a:bodyPr>
          <a:p>
            <a:r>
              <a:rPr lang="zh-CN" altLang="en-US"/>
              <a:t>IF-64</a:t>
            </a:r>
            <a:r>
              <a:rPr lang="en-US"/>
              <a:t>02N</a:t>
            </a:r>
            <a:r>
              <a:rPr lang="zh-CN" altLang="en-US"/>
              <a:t>双防区</a:t>
            </a:r>
            <a:r>
              <a:rPr lang="en-US" altLang="zh-CN"/>
              <a:t>IP</a:t>
            </a:r>
            <a:r>
              <a:rPr lang="zh-CN" altLang="en-US"/>
              <a:t>模块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02247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双防区模块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2路常闭输入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2路报警输出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连接IF-9400PV2报警主机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直接报到IF-5000S的软件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支持软件直接回控模块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DC12供电500mA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报警输出口DC12V/1A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尺寸为103*92*27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291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965" y="2353945"/>
            <a:ext cx="3055620" cy="2579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7120890" cy="963930"/>
          </a:xfrm>
        </p:spPr>
        <p:txBody>
          <a:bodyPr>
            <a:normAutofit fontScale="90000"/>
          </a:bodyPr>
          <a:p>
            <a:r>
              <a:rPr lang="zh-CN" altLang="en-US"/>
              <a:t>IF-64</a:t>
            </a:r>
            <a:r>
              <a:rPr lang="en-US"/>
              <a:t>08PN</a:t>
            </a:r>
            <a:r>
              <a:rPr lang="zh-CN" altLang="en-US"/>
              <a:t>八防区</a:t>
            </a:r>
            <a:r>
              <a:rPr lang="en-US" altLang="zh-CN"/>
              <a:t>IP</a:t>
            </a:r>
            <a:r>
              <a:rPr lang="zh-CN" altLang="en-US"/>
              <a:t>主机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02247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8防区主机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触摸按钮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报到IF-9400PV2路的主机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直接报到IF-5000S的软件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支持软件回控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内置无线接收器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带继电器输出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DC12V供电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尺寸137*91*22mm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290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85" y="1860550"/>
            <a:ext cx="1957070" cy="2943860"/>
          </a:xfrm>
          <a:prstGeom prst="rect">
            <a:avLst/>
          </a:prstGeom>
          <a:noFill/>
          <a:ln w="1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435" y="230505"/>
            <a:ext cx="2546985" cy="1122680"/>
          </a:xfrm>
        </p:spPr>
        <p:txBody>
          <a:bodyPr/>
          <a:p>
            <a:r>
              <a:rPr lang="zh-CN" altLang="en-US"/>
              <a:t>系统图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6387" name="图片 13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353185"/>
            <a:ext cx="9568815" cy="5223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3427095" cy="963930"/>
          </a:xfrm>
        </p:spPr>
        <p:txBody>
          <a:bodyPr>
            <a:normAutofit/>
          </a:bodyPr>
          <a:p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138620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最多可以接64个防区：有线无线兼容，通过无线扩展模块可扩展64个无线自学码防区,通过外扩RS485扩展板可以外接最多64个报警模块，最多可以支持64个扩展防区。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可最多接入8个键盘，独立操作，LCD显示。各键盘分别对自己的所管辖的所有防区独立同时进行布防、撤防等操作。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主机本身可以遥控布撤防，本身最多支持8个有线防区。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可外扩WiFi/IP模块、GPRS模块，通过RS232或IP实现与中心软件计算机连接。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通过WiFi/IP模块、GPRS模块实现和云服务报警系统连接。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外扩电话模块支持3组中心电话号码报警、8组用户号码报警。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防区名称汉字任意更改，电脑配置，每个防区最多支持7个汉字。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RS485扩展通讯总线上可以带有4个联动设备最多64个输出。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 多达74组密码。包括：主密码、挟持码、8组用户密码，64组防区密码 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通过键盘密码、遥控器、中心软件、手机APP软件对键盘进行布撤防。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 分别可以存储250条的报警和操作纪录，掉电保存。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有10秒的电话报警语音，可以自己选择语音文件写入。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通过电脑\手机进行编程和配置。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35" y="2783840"/>
            <a:ext cx="2658110" cy="1718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3427095" cy="963930"/>
          </a:xfrm>
        </p:spPr>
        <p:txBody>
          <a:bodyPr>
            <a:normAutofit fontScale="90000"/>
          </a:bodyPr>
          <a:p>
            <a:r>
              <a:rPr lang="zh-CN" altLang="en-US"/>
              <a:t>产品参数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138620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输入电源 ：DC12-24V     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主机板静态耗电：300mA       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报警状态：850mA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报警输出口：DC12V 1A   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外观尺寸：270 x 195 x 70mm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无线参数：315MHz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单个通讯端口总线总长度不得大于1200m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35" y="2783840"/>
            <a:ext cx="2658110" cy="1718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5618480" cy="963930"/>
          </a:xfrm>
        </p:spPr>
        <p:txBody>
          <a:bodyPr>
            <a:normAutofit fontScale="90000"/>
          </a:bodyPr>
          <a:p>
            <a:r>
              <a:rPr lang="zh-CN" altLang="en-US"/>
              <a:t>IF-6400K控制键盘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138620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中文液晶显示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字符自定义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触摸按键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内置无线接收器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尺寸137*91*22mm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290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85" y="1860550"/>
            <a:ext cx="1957070" cy="2943860"/>
          </a:xfrm>
          <a:prstGeom prst="rect">
            <a:avLst/>
          </a:prstGeom>
          <a:noFill/>
          <a:ln w="1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6815455" cy="963930"/>
          </a:xfrm>
        </p:spPr>
        <p:txBody>
          <a:bodyPr>
            <a:normAutofit fontScale="90000"/>
          </a:bodyPr>
          <a:p>
            <a:r>
              <a:rPr lang="zh-CN" altLang="en-US"/>
              <a:t>IF-6400</a:t>
            </a:r>
            <a:r>
              <a:rPr lang="en-US" altLang="zh-CN"/>
              <a:t>B</a:t>
            </a:r>
            <a:r>
              <a:rPr lang="zh-CN" altLang="en-US"/>
              <a:t>总线扩展模块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745740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总线扩展模块是主机的双总线隔离扩展设备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可通过RS485总线扩展防区报警设备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10" y="2383790"/>
            <a:ext cx="3041650" cy="1737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5618480" cy="963930"/>
          </a:xfrm>
        </p:spPr>
        <p:txBody>
          <a:bodyPr>
            <a:normAutofit fontScale="90000"/>
          </a:bodyPr>
          <a:p>
            <a:r>
              <a:rPr lang="zh-CN" altLang="en-US"/>
              <a:t>IF-6400</a:t>
            </a:r>
            <a:r>
              <a:rPr lang="en-US" altLang="zh-CN"/>
              <a:t>N</a:t>
            </a:r>
            <a:r>
              <a:rPr lang="zh-CN" altLang="en-US"/>
              <a:t>网络模块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745740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WIFI模块最多可以连接1个中心，一共有三种通讯模式，根据短接跳针来切换通信模式。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三种通信模式分别为、有线连接、客户端模式、服务器模式。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05" y="2162810"/>
            <a:ext cx="3109595" cy="2532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5618480" cy="963930"/>
          </a:xfrm>
        </p:spPr>
        <p:txBody>
          <a:bodyPr>
            <a:normAutofit fontScale="90000"/>
          </a:bodyPr>
          <a:p>
            <a:r>
              <a:rPr lang="zh-CN" altLang="en-US"/>
              <a:t>IF-6400</a:t>
            </a:r>
            <a:r>
              <a:rPr lang="en-US" altLang="zh-CN"/>
              <a:t>X</a:t>
            </a:r>
            <a:r>
              <a:rPr lang="zh-CN" altLang="en-US"/>
              <a:t>电话模块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745740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扩展电话模块支持3组中心电话号码报警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8组用户号码报警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1组布防号码上报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1组撤防号码上报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291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015" y="2640330"/>
            <a:ext cx="2693670" cy="1577340"/>
          </a:xfrm>
          <a:prstGeom prst="rect">
            <a:avLst/>
          </a:prstGeom>
          <a:noFill/>
          <a:ln w="1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3075" y="331470"/>
            <a:ext cx="7120890" cy="963930"/>
          </a:xfrm>
        </p:spPr>
        <p:txBody>
          <a:bodyPr>
            <a:normAutofit fontScale="90000"/>
          </a:bodyPr>
          <a:p>
            <a:r>
              <a:rPr lang="zh-CN" altLang="en-US"/>
              <a:t>IF-64</a:t>
            </a:r>
            <a:r>
              <a:rPr lang="en-US"/>
              <a:t>01N</a:t>
            </a:r>
            <a:r>
              <a:rPr lang="zh-CN" altLang="en-US"/>
              <a:t>单防区</a:t>
            </a:r>
            <a:r>
              <a:rPr lang="en-US" altLang="zh-CN"/>
              <a:t>IP</a:t>
            </a:r>
            <a:r>
              <a:rPr lang="zh-CN" altLang="en-US"/>
              <a:t>模块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1370" y="2022475"/>
            <a:ext cx="7076440" cy="3733800"/>
          </a:xfrm>
        </p:spPr>
        <p:txBody>
          <a:bodyPr>
            <a:noAutofit/>
          </a:bodyPr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单防区模块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常闭输入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连接IF-9400PV2报警主机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直接报到IF-5000S的软件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支持软件直接回控模块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DC12-24V供电</a:t>
            </a: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"/>
            </a:pPr>
            <a:r>
              <a:rPr lang="zh-CN" altLang="en-US" sz="1600"/>
              <a:t>尺寸为63*30*14mm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135" y="6005195"/>
            <a:ext cx="1031240" cy="642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5170" y="53340"/>
            <a:ext cx="248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广州澳星电子有限公司</a:t>
            </a:r>
            <a:endParaRPr lang="zh-CN" altLang="en-US"/>
          </a:p>
        </p:txBody>
      </p:sp>
      <p:pic>
        <p:nvPicPr>
          <p:cNvPr id="1291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750935" y="1842453"/>
            <a:ext cx="1606550" cy="3173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WPS 演示</Application>
  <PresentationFormat>宽屏</PresentationFormat>
  <Paragraphs>111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Calibri Light</vt:lpstr>
      <vt:lpstr>Calibri</vt:lpstr>
      <vt:lpstr>微软雅黑</vt:lpstr>
      <vt:lpstr>Arial Unicode MS</vt:lpstr>
      <vt:lpstr>Office 主题</vt:lpstr>
      <vt:lpstr>IF-6400P总线报警主机</vt:lpstr>
      <vt:lpstr>系统图</vt:lpstr>
      <vt:lpstr>主要功能</vt:lpstr>
      <vt:lpstr>产品参数</vt:lpstr>
      <vt:lpstr>IF-6400K控制键盘</vt:lpstr>
      <vt:lpstr>IF-6400B总线扩展模块</vt:lpstr>
      <vt:lpstr>IF-6400N网络模块</vt:lpstr>
      <vt:lpstr>IF-6400X电话模块</vt:lpstr>
      <vt:lpstr>IF-6401N单防区IP模块</vt:lpstr>
      <vt:lpstr>IF-6402N双防区IP模块</vt:lpstr>
      <vt:lpstr>IF-6408PN八防区IP主机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 博世报警广州澳星 莫蓝清</cp:lastModifiedBy>
  <cp:revision>22</cp:revision>
  <dcterms:created xsi:type="dcterms:W3CDTF">2015-05-05T08:02:00Z</dcterms:created>
  <dcterms:modified xsi:type="dcterms:W3CDTF">2017-11-09T05:43:52Z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